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72" r:id="rId8"/>
    <p:sldId id="274" r:id="rId9"/>
    <p:sldId id="273" r:id="rId10"/>
    <p:sldId id="275" r:id="rId11"/>
    <p:sldId id="276" r:id="rId12"/>
    <p:sldId id="263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1086" y="-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6CA6404-6167-47D7-8FCD-6F3542B51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7CC5B475-8B72-4E2B-A0F9-8CF427F3C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xmlns="" id="{0DD4201E-A598-44BA-9A96-6D08C0C0D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xmlns="" id="{6D0C6ED0-1217-4D64-A2F1-9D167445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xmlns="" id="{3B3DBB28-B15E-4A4D-A87F-49668FBA6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422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637D3C0-D9F7-487D-B7AD-A4E60B971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xmlns="" id="{716F517B-097B-4730-978A-8DA0DCD27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xmlns="" id="{DF4AD445-2A6D-4109-87F6-CF8DC3FB0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xmlns="" id="{486CE6A5-1A82-4E47-8091-014046397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xmlns="" id="{30DFF44B-3132-49D9-9CD0-AB8B85C50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0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B6B5DFDA-CC4B-4CE4-AD9A-3AFA6417B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xmlns="" id="{F4D03E0F-0E34-49E7-A005-4D647D908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xmlns="" id="{C78F5604-60FF-48FD-BD74-8F31A618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xmlns="" id="{BA70ED9A-0E7E-480D-A92C-43E67A91A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xmlns="" id="{B8D91FF6-D628-4027-94EF-B8FBEBB9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5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BBBB13F-5225-447D-98B4-4FB8273E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86C3B819-599A-4790-8758-6578FA804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xmlns="" id="{6A5A751A-A630-4B2B-B2E4-309FF97C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xmlns="" id="{711CEF44-4812-4393-BB30-9A32E5184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xmlns="" id="{982B811F-EA02-4A6E-BB99-57C8AAD5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9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4B704DC-2C2B-48B9-8C05-6D39E0537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xmlns="" id="{6DD03AF7-9D9B-40E1-A6A3-0E855FB3A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xmlns="" id="{C549D6FB-09D6-4947-824D-D09149A5D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xmlns="" id="{3C19B3D6-35EB-41E5-A05C-7CF05467D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xmlns="" id="{B5739A85-6A7D-42A3-B7D5-5F6838A0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90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C33F86-77C3-45A6-9D68-737F6CB0B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35ECB9FC-DD94-4B88-8390-CFF9CCCABA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xmlns="" id="{0EB1E472-43F5-4DD8-AB4D-9987EF0B1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xmlns="" id="{38B3B9AD-20EB-42C6-B4AA-8791E4806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xmlns="" id="{62A55C50-54EC-418D-9836-C2A327D68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xmlns="" id="{22C095A7-4A33-4B00-A2C4-418880DC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5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8A60F85-9D69-4B5A-BFA3-ADCADD6D0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xmlns="" id="{0B61CBC6-2990-4C98-8800-992FCD287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xmlns="" id="{D6EA40D3-F9D0-4D61-91B8-C39A159585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xmlns="" id="{119307F0-98B4-4F11-8BEE-B096D3BD2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xmlns="" id="{0687A847-767D-48E3-9C41-ED1560A43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xmlns="" id="{C8B0B17E-5D9D-4908-9442-2CBAB79FE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xmlns="" id="{9E398D5A-87BC-4A09-B1B0-5FE5CAA4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xmlns="" id="{154662B7-0C4A-42FE-B931-36D8B924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18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4C27C81-67D3-4EE9-9BF7-D6737C13C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xmlns="" id="{4D221BC8-6D9A-4F2E-B27D-57121FC26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xmlns="" id="{94E511D8-2174-4F72-BA8C-6E56D3AF6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xmlns="" id="{EB7119B9-DB81-4421-8814-96D4DC4D1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216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xmlns="" id="{BE6CC250-00EF-4459-93A2-1F9A1B143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xmlns="" id="{A00703FF-AE99-4030-AABB-E9382656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xmlns="" id="{5E67A481-9C14-4C1C-91DB-EC0E9114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8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AB565B3-93D4-4BD2-89C1-328DEF69F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xmlns="" id="{74A19173-3733-461E-AC0E-EAEB1765C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xmlns="" id="{90E874CF-2F35-4F7D-9F35-448367EEB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xmlns="" id="{587A3AEA-11E0-4DFF-8DA6-858C92E9C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xmlns="" id="{73BA49AA-055E-4A2B-8A4C-A999C256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xmlns="" id="{326C6B62-01D7-46C8-87BD-D4EFB3B1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963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39A790-E97F-4C09-A02E-41D12BEE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xmlns="" id="{80DF3473-6A05-4D58-B0A8-A346C8ECC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xmlns="" id="{BBE5FD6C-5751-4537-9B5D-E8B7CD479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xmlns="" id="{8DD35572-F3BE-4CF6-B968-1FB95FC88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xmlns="" id="{CF872954-D636-4B50-84A4-F5E5F623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xmlns="" id="{8449754E-9CA5-4106-9D43-0FA3606E4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39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xmlns="" id="{B101E81E-C5FD-4042-B4AB-8E7093EB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xmlns="" id="{4571C004-D364-491D-A1BA-5CA6C49C54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xmlns="" id="{BE568657-3241-438A-B82C-A2661860F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8B7F-568C-4EC7-B4B1-05B3077B9E25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xmlns="" id="{72CA8009-3D33-41C0-8B7A-B669A4AF6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xmlns="" id="{82A6B36D-34E5-46BD-911C-D25F5B9CFF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EB4AC-935D-45D6-8A96-A8BCC694B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7468386-2164-4FDB-88E4-4A61CEA22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4098" name="Picture 2" descr="C:\Users\nome\Desktop\Mentimeter_avaliacao\2019-2020\511948ffce395f7f47000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234"/>
          <a:stretch/>
        </p:blipFill>
        <p:spPr bwMode="auto">
          <a:xfrm>
            <a:off x="7632035" y="0"/>
            <a:ext cx="3398822" cy="690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nome\Desktop\Mentimeter_avaliacao\2019-2020\flex-sensor-2-2-bend-sensor-for-hand-gesture-recognitio-500x5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4492" r="6419"/>
          <a:stretch/>
        </p:blipFill>
        <p:spPr bwMode="auto">
          <a:xfrm>
            <a:off x="1349828" y="1015999"/>
            <a:ext cx="5312229" cy="455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27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25" t="42836" r="23704" b="32783"/>
          <a:stretch/>
        </p:blipFill>
        <p:spPr bwMode="auto">
          <a:xfrm>
            <a:off x="2641596" y="754743"/>
            <a:ext cx="6565299" cy="5138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43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Recetor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330" r="55052" b="22501"/>
          <a:stretch/>
        </p:blipFill>
        <p:spPr>
          <a:xfrm>
            <a:off x="838200" y="1690688"/>
            <a:ext cx="6122414" cy="48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6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Recetor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5461" r="75048" b="21790"/>
          <a:stretch/>
        </p:blipFill>
        <p:spPr>
          <a:xfrm>
            <a:off x="838200" y="1690687"/>
            <a:ext cx="4030014" cy="435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Emissor</a:t>
            </a:r>
            <a:endParaRPr lang="pt-PT" dirty="0"/>
          </a:p>
        </p:txBody>
      </p:sp>
      <p:pic>
        <p:nvPicPr>
          <p:cNvPr id="5" name="Marcador de Posição de Conteú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t="14871" r="44065" b="24453"/>
          <a:stretch/>
        </p:blipFill>
        <p:spPr>
          <a:xfrm>
            <a:off x="838200" y="1690688"/>
            <a:ext cx="7337196" cy="44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Emissor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520" r="56878" b="25132"/>
          <a:stretch/>
        </p:blipFill>
        <p:spPr>
          <a:xfrm>
            <a:off x="838200" y="1690688"/>
            <a:ext cx="6815620" cy="48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Emissor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79" r="76514" b="22678"/>
          <a:stretch/>
        </p:blipFill>
        <p:spPr>
          <a:xfrm>
            <a:off x="838200" y="1420231"/>
            <a:ext cx="3231524" cy="487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Emissor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536" r="70523" b="28005"/>
          <a:stretch/>
        </p:blipFill>
        <p:spPr>
          <a:xfrm>
            <a:off x="838200" y="1690688"/>
            <a:ext cx="4343568" cy="451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Emissor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087" r="80341" b="25933"/>
          <a:stretch/>
        </p:blipFill>
        <p:spPr>
          <a:xfrm>
            <a:off x="838200" y="1690688"/>
            <a:ext cx="2860900" cy="433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3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PT" dirty="0" smtClean="0"/>
              <a:t>Código Mão Biónica – Emissor</a:t>
            </a:r>
            <a:endParaRPr lang="pt-PT" dirty="0"/>
          </a:p>
        </p:txBody>
      </p:sp>
      <p:pic>
        <p:nvPicPr>
          <p:cNvPr id="4" name="Marcador de Posição de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495" r="84501" b="22381"/>
          <a:stretch/>
        </p:blipFill>
        <p:spPr>
          <a:xfrm>
            <a:off x="838199" y="1188411"/>
            <a:ext cx="2527851" cy="523814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103" t="18374" r="79413" b="67743"/>
          <a:stretch/>
        </p:blipFill>
        <p:spPr>
          <a:xfrm>
            <a:off x="5294142" y="2807594"/>
            <a:ext cx="4024324" cy="153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prosthetic hand">
            <a:extLst>
              <a:ext uri="{FF2B5EF4-FFF2-40B4-BE49-F238E27FC236}">
                <a16:creationId xmlns:a16="http://schemas.microsoft.com/office/drawing/2014/main" xmlns="" id="{98E415F0-85C0-4F71-9A85-97E6E20B7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1"/>
          <a:stretch/>
        </p:blipFill>
        <p:spPr bwMode="auto">
          <a:xfrm>
            <a:off x="4134001" y="1550020"/>
            <a:ext cx="7787349" cy="45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CD052060-3A14-43A3-8B36-553E265A7153}"/>
              </a:ext>
            </a:extLst>
          </p:cNvPr>
          <p:cNvSpPr txBox="1"/>
          <p:nvPr/>
        </p:nvSpPr>
        <p:spPr>
          <a:xfrm>
            <a:off x="156117" y="3429000"/>
            <a:ext cx="3713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b="1" dirty="0">
                <a:latin typeface="Arial" panose="020B0604020202020204" pitchFamily="34" charset="0"/>
                <a:cs typeface="Arial" panose="020B0604020202020204" pitchFamily="34" charset="0"/>
              </a:rPr>
              <a:t>Mão biónica…realidade ou </a:t>
            </a:r>
            <a:r>
              <a:rPr lang="pt-PT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ficção</a:t>
            </a:r>
            <a:r>
              <a:rPr lang="pt-PT" sz="2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866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 para darth vader operation">
            <a:extLst>
              <a:ext uri="{FF2B5EF4-FFF2-40B4-BE49-F238E27FC236}">
                <a16:creationId xmlns:a16="http://schemas.microsoft.com/office/drawing/2014/main" xmlns="" id="{22174C1C-5261-4C5E-ACFC-52C2C45F5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84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prosthetic hand">
            <a:extLst>
              <a:ext uri="{FF2B5EF4-FFF2-40B4-BE49-F238E27FC236}">
                <a16:creationId xmlns:a16="http://schemas.microsoft.com/office/drawing/2014/main" xmlns="" id="{EA498F72-080A-417B-BBBB-B2D22C58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74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m para human hand function">
            <a:extLst>
              <a:ext uri="{FF2B5EF4-FFF2-40B4-BE49-F238E27FC236}">
                <a16:creationId xmlns:a16="http://schemas.microsoft.com/office/drawing/2014/main" xmlns="" id="{18EB57AD-4C3C-490B-BA18-E500F32FC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258" y="909637"/>
            <a:ext cx="362902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D647E30-4FB7-4654-AFC0-F6D51DDFA996}"/>
              </a:ext>
            </a:extLst>
          </p:cNvPr>
          <p:cNvSpPr txBox="1"/>
          <p:nvPr/>
        </p:nvSpPr>
        <p:spPr>
          <a:xfrm>
            <a:off x="133815" y="1332571"/>
            <a:ext cx="6846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>
                <a:latin typeface="Arial" panose="020B0604020202020204" pitchFamily="34" charset="0"/>
                <a:cs typeface="Arial" panose="020B0604020202020204" pitchFamily="34" charset="0"/>
              </a:rPr>
              <a:t>Como funciona uma mão? O que temos de ter em atenção?</a:t>
            </a:r>
          </a:p>
        </p:txBody>
      </p:sp>
    </p:spTree>
    <p:extLst>
      <p:ext uri="{BB962C8B-B14F-4D97-AF65-F5344CB8AC3E}">
        <p14:creationId xmlns:p14="http://schemas.microsoft.com/office/powerpoint/2010/main" val="30039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sultado de imagem para mão humana">
            <a:extLst>
              <a:ext uri="{FF2B5EF4-FFF2-40B4-BE49-F238E27FC236}">
                <a16:creationId xmlns:a16="http://schemas.microsoft.com/office/drawing/2014/main" xmlns="" id="{953783BA-4FF5-4962-8C59-A07C4758E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16" y="1216296"/>
            <a:ext cx="5029200" cy="458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8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026" name="Picture 2" descr="C:\Users\nome\Desktop\Mentimeter_avaliacao\2019-2020\1_GLKYi-8PJ6xTX4c4A142H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1" y="630291"/>
            <a:ext cx="10039350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ome\Desktop\Mentimeter_avaliacao\2019-2020\kit-arduino-rob-mo-e-braco-para-rob-inmoov-D_NQ_NP_880692-MLB29899095718_042019-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275" y="861848"/>
            <a:ext cx="4363944" cy="560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667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0" t="42072" r="23069" b="31346"/>
          <a:stretch/>
        </p:blipFill>
        <p:spPr bwMode="auto">
          <a:xfrm rot="5400000">
            <a:off x="2222145" y="2647396"/>
            <a:ext cx="1444170" cy="115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0" t="42072" r="23069" b="31346"/>
          <a:stretch/>
        </p:blipFill>
        <p:spPr bwMode="auto">
          <a:xfrm rot="16200000">
            <a:off x="7950958" y="2647396"/>
            <a:ext cx="1444170" cy="115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5" t="35984" r="23968" b="28032"/>
          <a:stretch/>
        </p:blipFill>
        <p:spPr bwMode="auto">
          <a:xfrm>
            <a:off x="9251448" y="1864633"/>
            <a:ext cx="2561772" cy="308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5" t="37937" r="27354" b="24137"/>
          <a:stretch/>
        </p:blipFill>
        <p:spPr bwMode="auto">
          <a:xfrm>
            <a:off x="667654" y="1864633"/>
            <a:ext cx="1698171" cy="325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9" t="47630" r="26995" b="33788"/>
          <a:stretch/>
        </p:blipFill>
        <p:spPr bwMode="auto">
          <a:xfrm>
            <a:off x="5024866" y="2693760"/>
            <a:ext cx="1660478" cy="159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7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2050" name="Picture 2" descr="C:\Users\nome\Desktop\Mentimeter_avaliacao\2019-2020\Arduino-Nano-Pinou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665"/>
            <a:ext cx="12192000" cy="647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5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58</Words>
  <Application>Microsoft Office PowerPoint</Application>
  <PresentationFormat>Custom</PresentationFormat>
  <Paragraphs>10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Código Mão Biónica – Recetor</vt:lpstr>
      <vt:lpstr>Código Mão Biónica – Recetor</vt:lpstr>
      <vt:lpstr>Código Mão Biónica – Emissor</vt:lpstr>
      <vt:lpstr>Código Mão Biónica – Emissor</vt:lpstr>
      <vt:lpstr>Código Mão Biónica – Emissor</vt:lpstr>
      <vt:lpstr>Código Mão Biónica – Emissor</vt:lpstr>
      <vt:lpstr>Código Mão Biónica – Emissor</vt:lpstr>
      <vt:lpstr>Código Mão Biónica – Emissor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Nelson Rebelo</dc:creator>
  <cp:lastModifiedBy>nome</cp:lastModifiedBy>
  <cp:revision>15</cp:revision>
  <dcterms:created xsi:type="dcterms:W3CDTF">2019-11-14T19:53:04Z</dcterms:created>
  <dcterms:modified xsi:type="dcterms:W3CDTF">2019-11-16T13:43:13Z</dcterms:modified>
</cp:coreProperties>
</file>